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8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74" r:id="rId21"/>
    <p:sldId id="281" r:id="rId22"/>
    <p:sldId id="282" r:id="rId23"/>
    <p:sldId id="279" r:id="rId24"/>
    <p:sldId id="277" r:id="rId25"/>
    <p:sldId id="283" r:id="rId26"/>
    <p:sldId id="278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2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18" Type="http://schemas.openxmlformats.org/officeDocument/2006/relationships/image" Target="../media/image96.svg"/><Relationship Id="rId3" Type="http://schemas.openxmlformats.org/officeDocument/2006/relationships/image" Target="../media/image84.png"/><Relationship Id="rId21" Type="http://schemas.openxmlformats.org/officeDocument/2006/relationships/image" Target="../media/image99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3.png"/><Relationship Id="rId16" Type="http://schemas.openxmlformats.org/officeDocument/2006/relationships/image" Target="../media/image94.svg"/><Relationship Id="rId20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5" Type="http://schemas.openxmlformats.org/officeDocument/2006/relationships/image" Target="../media/image93.png"/><Relationship Id="rId10" Type="http://schemas.openxmlformats.org/officeDocument/2006/relationships/image" Target="../media/image50.png"/><Relationship Id="rId19" Type="http://schemas.openxmlformats.org/officeDocument/2006/relationships/image" Target="../media/image97.png"/><Relationship Id="rId4" Type="http://schemas.openxmlformats.org/officeDocument/2006/relationships/image" Target="../media/image85.png"/><Relationship Id="rId9" Type="http://schemas.openxmlformats.org/officeDocument/2006/relationships/image" Target="../media/image49.png"/><Relationship Id="rId14" Type="http://schemas.openxmlformats.org/officeDocument/2006/relationships/image" Target="../media/image92.png"/><Relationship Id="rId22" Type="http://schemas.openxmlformats.org/officeDocument/2006/relationships/image" Target="../media/image10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5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4.png"/><Relationship Id="rId5" Type="http://schemas.openxmlformats.org/officeDocument/2006/relationships/image" Target="../media/image111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8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18" Type="http://schemas.openxmlformats.org/officeDocument/2006/relationships/image" Target="../media/image96.svg"/><Relationship Id="rId3" Type="http://schemas.openxmlformats.org/officeDocument/2006/relationships/image" Target="../media/image84.png"/><Relationship Id="rId21" Type="http://schemas.openxmlformats.org/officeDocument/2006/relationships/image" Target="../media/image99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3.png"/><Relationship Id="rId16" Type="http://schemas.openxmlformats.org/officeDocument/2006/relationships/image" Target="../media/image94.svg"/><Relationship Id="rId20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89.png"/><Relationship Id="rId24" Type="http://schemas.openxmlformats.org/officeDocument/2006/relationships/image" Target="../media/image133.png"/><Relationship Id="rId5" Type="http://schemas.openxmlformats.org/officeDocument/2006/relationships/image" Target="../media/image86.png"/><Relationship Id="rId15" Type="http://schemas.openxmlformats.org/officeDocument/2006/relationships/image" Target="../media/image93.png"/><Relationship Id="rId23" Type="http://schemas.openxmlformats.org/officeDocument/2006/relationships/image" Target="../media/image132.png"/><Relationship Id="rId10" Type="http://schemas.openxmlformats.org/officeDocument/2006/relationships/image" Target="../media/image50.png"/><Relationship Id="rId19" Type="http://schemas.openxmlformats.org/officeDocument/2006/relationships/image" Target="../media/image97.png"/><Relationship Id="rId4" Type="http://schemas.openxmlformats.org/officeDocument/2006/relationships/image" Target="../media/image85.png"/><Relationship Id="rId9" Type="http://schemas.openxmlformats.org/officeDocument/2006/relationships/image" Target="../media/image49.png"/><Relationship Id="rId14" Type="http://schemas.openxmlformats.org/officeDocument/2006/relationships/image" Target="../media/image92.png"/><Relationship Id="rId22" Type="http://schemas.openxmlformats.org/officeDocument/2006/relationships/image" Target="../media/image10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ure53.de/purify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hyperlink" Target="https://www.webtoonjeju.kr/" TargetMode="External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67.png"/><Relationship Id="rId2" Type="http://schemas.openxmlformats.org/officeDocument/2006/relationships/image" Target="../media/image60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6.png"/><Relationship Id="rId5" Type="http://schemas.openxmlformats.org/officeDocument/2006/relationships/image" Target="../media/image49.png"/><Relationship Id="rId15" Type="http://schemas.openxmlformats.org/officeDocument/2006/relationships/image" Target="../media/image56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7629058"/>
            <a:ext cx="6815254" cy="4271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9487" y="3034493"/>
            <a:ext cx="5906497" cy="42722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7429745"/>
            <a:ext cx="5609705" cy="901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69387"/>
            <a:ext cx="9556481" cy="690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6012" y="572344"/>
            <a:ext cx="2908796" cy="611465"/>
            <a:chOff x="5356012" y="572344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12" y="572344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303" y="1703217"/>
            <a:ext cx="4714469" cy="8849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3646441" cy="9199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3335656" cy="95505"/>
            <a:chOff x="1904762" y="2466915"/>
            <a:chExt cx="333565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3335656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2800" y="2724256"/>
            <a:ext cx="6171429" cy="3053004"/>
            <a:chOff x="7371491" y="2846228"/>
            <a:chExt cx="6171429" cy="30530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1491" y="2846228"/>
              <a:ext cx="6171429" cy="3053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5200" y="7277100"/>
            <a:ext cx="6171429" cy="1539595"/>
            <a:chOff x="7495300" y="6843206"/>
            <a:chExt cx="6171429" cy="15395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5300" y="6843206"/>
              <a:ext cx="6171429" cy="1539595"/>
            </a:xfrm>
            <a:prstGeom prst="rect">
              <a:avLst/>
            </a:prstGeom>
          </p:spPr>
        </p:pic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226DDD-9C56-F937-AD0D-9BCC2B29FB8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248514" y="5777260"/>
            <a:ext cx="1" cy="11188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B83E456-54E7-930D-1A48-67166D30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114" y="2933700"/>
            <a:ext cx="4990879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8220" y="2755467"/>
            <a:ext cx="2554216" cy="4111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1742497"/>
            <a:ext cx="2695289" cy="780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2429733" cy="95505"/>
            <a:chOff x="1904762" y="2466915"/>
            <a:chExt cx="2429733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2466915"/>
              <a:ext cx="2429733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8220" y="6668126"/>
            <a:ext cx="2554216" cy="411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8695" y="3371622"/>
            <a:ext cx="1479329" cy="1220446"/>
            <a:chOff x="1918695" y="3371622"/>
            <a:chExt cx="1479329" cy="12204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695" y="3371622"/>
              <a:ext cx="1479329" cy="12204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9692" y="4527462"/>
            <a:ext cx="1258558" cy="5618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81648" y="3856410"/>
            <a:ext cx="3583853" cy="386951"/>
            <a:chOff x="3481648" y="3856410"/>
            <a:chExt cx="3583853" cy="3869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1648" y="3856410"/>
              <a:ext cx="3583853" cy="386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65501" y="3371622"/>
            <a:ext cx="1347506" cy="1365965"/>
            <a:chOff x="7065501" y="3371622"/>
            <a:chExt cx="1347506" cy="1365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5501" y="3371622"/>
              <a:ext cx="1347506" cy="13659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738" y="4483430"/>
            <a:ext cx="1158169" cy="638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96864" y="3856410"/>
            <a:ext cx="3583853" cy="386951"/>
            <a:chOff x="8696864" y="3856410"/>
            <a:chExt cx="3583853" cy="3869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6864" y="3856410"/>
              <a:ext cx="3583853" cy="386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60307" y="3281975"/>
            <a:ext cx="1399740" cy="1399740"/>
            <a:chOff x="12360307" y="3281975"/>
            <a:chExt cx="1399740" cy="13997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0307" y="3281975"/>
              <a:ext cx="1399740" cy="139974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94100" y="4458270"/>
            <a:ext cx="1603407" cy="6485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80718" y="7335717"/>
            <a:ext cx="1479329" cy="1220446"/>
            <a:chOff x="12280718" y="7335717"/>
            <a:chExt cx="1479329" cy="12204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0718" y="7335717"/>
              <a:ext cx="1479329" cy="12204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51715" y="8491500"/>
            <a:ext cx="1258520" cy="5614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96864" y="7752464"/>
            <a:ext cx="3583853" cy="386951"/>
            <a:chOff x="8696864" y="7752464"/>
            <a:chExt cx="3583853" cy="3869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6864" y="7752464"/>
              <a:ext cx="3583853" cy="3869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65501" y="7093037"/>
            <a:ext cx="1347506" cy="1365965"/>
            <a:chOff x="7065501" y="7093037"/>
            <a:chExt cx="1347506" cy="13659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5501" y="7093037"/>
              <a:ext cx="1347506" cy="136596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30738" y="8199369"/>
            <a:ext cx="1158283" cy="6485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74372" y="7146899"/>
            <a:ext cx="1399740" cy="1399740"/>
            <a:chOff x="1974372" y="7146899"/>
            <a:chExt cx="1399740" cy="13997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4372" y="7146899"/>
              <a:ext cx="1399740" cy="139974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2149" y="8233548"/>
            <a:ext cx="1603416" cy="6485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398024" y="7752464"/>
            <a:ext cx="3583853" cy="386951"/>
            <a:chOff x="3398024" y="7752464"/>
            <a:chExt cx="3583853" cy="3869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8024" y="7752464"/>
              <a:ext cx="3583853" cy="386951"/>
            </a:xfrm>
            <a:prstGeom prst="rect">
              <a:avLst/>
            </a:prstGeom>
          </p:spPr>
        </p:pic>
      </p:grpSp>
      <p:pic>
        <p:nvPicPr>
          <p:cNvPr id="6" name="그래픽 5" descr="배지 1 단색으로 채워진">
            <a:extLst>
              <a:ext uri="{FF2B5EF4-FFF2-40B4-BE49-F238E27FC236}">
                <a16:creationId xmlns:a16="http://schemas.microsoft.com/office/drawing/2014/main" id="{27EDEE09-4011-12AD-344B-F3DF41F9DE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53622" y="3192286"/>
            <a:ext cx="704095" cy="704095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9C93C5BF-EFE6-8994-B73A-08D64D4A55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58570" y="3192286"/>
            <a:ext cx="704095" cy="704095"/>
          </a:xfrm>
          <a:prstGeom prst="rect">
            <a:avLst/>
          </a:prstGeom>
        </p:spPr>
      </p:pic>
      <p:pic>
        <p:nvPicPr>
          <p:cNvPr id="14" name="그래픽 13" descr="배지 3 단색으로 채워진">
            <a:extLst>
              <a:ext uri="{FF2B5EF4-FFF2-40B4-BE49-F238E27FC236}">
                <a16:creationId xmlns:a16="http://schemas.microsoft.com/office/drawing/2014/main" id="{AAB06A3F-EFD1-1BB6-BF93-6DC0711F4A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43353" y="7088341"/>
            <a:ext cx="704095" cy="704095"/>
          </a:xfrm>
          <a:prstGeom prst="rect">
            <a:avLst/>
          </a:prstGeom>
        </p:spPr>
      </p:pic>
      <p:pic>
        <p:nvPicPr>
          <p:cNvPr id="17" name="그래픽 16" descr="배지 4 단색으로 채워진">
            <a:extLst>
              <a:ext uri="{FF2B5EF4-FFF2-40B4-BE49-F238E27FC236}">
                <a16:creationId xmlns:a16="http://schemas.microsoft.com/office/drawing/2014/main" id="{27C5E930-7575-D939-255E-334951BAD0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58570" y="7047888"/>
            <a:ext cx="704095" cy="704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695289" cy="780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2429733" cy="95505"/>
            <a:chOff x="1904762" y="2466915"/>
            <a:chExt cx="2429733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2429733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3786" y="5728222"/>
            <a:ext cx="4889762" cy="3495677"/>
            <a:chOff x="1895238" y="5728223"/>
            <a:chExt cx="4889762" cy="34956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238" y="5728223"/>
              <a:ext cx="4889762" cy="3495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4400" y="6362700"/>
            <a:ext cx="9525000" cy="1319857"/>
            <a:chOff x="8389317" y="7018148"/>
            <a:chExt cx="8595046" cy="9158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 cstate="print"/>
            <a:srcRect l="794"/>
            <a:stretch/>
          </p:blipFill>
          <p:spPr>
            <a:xfrm>
              <a:off x="8389317" y="7018148"/>
              <a:ext cx="8595046" cy="915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4762" y="2891271"/>
            <a:ext cx="6171429" cy="2468571"/>
            <a:chOff x="8292683" y="4089756"/>
            <a:chExt cx="6171429" cy="246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2683" y="4089756"/>
              <a:ext cx="6171429" cy="246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2600" y="2562421"/>
            <a:ext cx="6171429" cy="3964557"/>
            <a:chOff x="10422691" y="2505721"/>
            <a:chExt cx="6171429" cy="39645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2691" y="2505721"/>
              <a:ext cx="6171429" cy="3964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762" y="2851740"/>
            <a:ext cx="14021038" cy="2672760"/>
            <a:chOff x="1895238" y="2796409"/>
            <a:chExt cx="10022510" cy="20964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5238" y="2796409"/>
              <a:ext cx="10022510" cy="2096452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3B840D-EC50-2A77-6A40-189619272768}"/>
              </a:ext>
            </a:extLst>
          </p:cNvPr>
          <p:cNvCxnSpPr/>
          <p:nvPr/>
        </p:nvCxnSpPr>
        <p:spPr>
          <a:xfrm>
            <a:off x="5867400" y="6526978"/>
            <a:ext cx="2743200" cy="14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B4BB24-B0CE-C362-2DEF-1A4CD4521B53}"/>
              </a:ext>
            </a:extLst>
          </p:cNvPr>
          <p:cNvCxnSpPr>
            <a:cxnSpLocks/>
          </p:cNvCxnSpPr>
          <p:nvPr/>
        </p:nvCxnSpPr>
        <p:spPr>
          <a:xfrm>
            <a:off x="5867400" y="6526978"/>
            <a:ext cx="2685325" cy="1083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7429745"/>
            <a:ext cx="4466153" cy="891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69387"/>
            <a:ext cx="9681166" cy="69083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6012" y="572344"/>
            <a:ext cx="2908796" cy="611465"/>
            <a:chOff x="5356012" y="572344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12" y="572344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303" y="1703217"/>
            <a:ext cx="4714469" cy="8849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696" y="2755467"/>
            <a:ext cx="5860492" cy="3617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1742497"/>
            <a:ext cx="2537050" cy="8851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2276423" cy="95505"/>
            <a:chOff x="1904762" y="2466915"/>
            <a:chExt cx="2276423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2466915"/>
              <a:ext cx="2276423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8695" y="3386760"/>
            <a:ext cx="5529149" cy="3527557"/>
            <a:chOff x="1918695" y="3386760"/>
            <a:chExt cx="5529149" cy="35275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8695" y="3386760"/>
              <a:ext cx="5529149" cy="3527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6668" y="1742497"/>
            <a:ext cx="2537050" cy="8851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2276423" cy="95505"/>
            <a:chOff x="1904762" y="2466915"/>
            <a:chExt cx="2276423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2466915"/>
              <a:ext cx="2276423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2917272"/>
            <a:ext cx="5248128" cy="2054822"/>
            <a:chOff x="1904762" y="2917272"/>
            <a:chExt cx="5248128" cy="20548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762" y="2917272"/>
              <a:ext cx="5248128" cy="2054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5238" y="5761086"/>
            <a:ext cx="6847902" cy="1207743"/>
            <a:chOff x="1895238" y="5761086"/>
            <a:chExt cx="6847902" cy="12077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5238" y="5761086"/>
              <a:ext cx="6847902" cy="12077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26370" y="7782273"/>
            <a:ext cx="6171429" cy="1380451"/>
            <a:chOff x="1904762" y="7407335"/>
            <a:chExt cx="6171429" cy="13804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4762" y="7407335"/>
              <a:ext cx="6171429" cy="1380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8074" y="3133021"/>
            <a:ext cx="6171429" cy="1623324"/>
            <a:chOff x="10025370" y="3348771"/>
            <a:chExt cx="6171429" cy="16233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5370" y="3348771"/>
              <a:ext cx="6171429" cy="1623324"/>
            </a:xfrm>
            <a:prstGeom prst="rect">
              <a:avLst/>
            </a:prstGeom>
          </p:spPr>
        </p:pic>
      </p:grpSp>
      <p:pic>
        <p:nvPicPr>
          <p:cNvPr id="3" name="alert">
            <a:hlinkClick r:id="" action="ppaction://media"/>
            <a:extLst>
              <a:ext uri="{FF2B5EF4-FFF2-40B4-BE49-F238E27FC236}">
                <a16:creationId xmlns:a16="http://schemas.microsoft.com/office/drawing/2014/main" id="{13588149-CF36-075D-F054-5A8DFC3AD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98074" y="5482086"/>
            <a:ext cx="6918004" cy="371951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B976880-470D-6BB4-2D46-7C13D3F5DE95}"/>
              </a:ext>
            </a:extLst>
          </p:cNvPr>
          <p:cNvCxnSpPr>
            <a:cxnSpLocks/>
          </p:cNvCxnSpPr>
          <p:nvPr/>
        </p:nvCxnSpPr>
        <p:spPr>
          <a:xfrm>
            <a:off x="5105400" y="5027133"/>
            <a:ext cx="0" cy="733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C5D9554-4E34-B0AC-F6AE-AF66B5E835C9}"/>
              </a:ext>
            </a:extLst>
          </p:cNvPr>
          <p:cNvCxnSpPr>
            <a:cxnSpLocks/>
          </p:cNvCxnSpPr>
          <p:nvPr/>
        </p:nvCxnSpPr>
        <p:spPr>
          <a:xfrm>
            <a:off x="5105400" y="6939441"/>
            <a:ext cx="0" cy="733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7429745"/>
            <a:ext cx="4387600" cy="891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69387"/>
            <a:ext cx="9556481" cy="690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6012" y="572344"/>
            <a:ext cx="2908796" cy="611465"/>
            <a:chOff x="5356012" y="572344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12" y="572344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303" y="1703217"/>
            <a:ext cx="4714469" cy="8849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4027393" cy="8946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3739837" cy="95505"/>
            <a:chOff x="1904762" y="2466915"/>
            <a:chExt cx="3739837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3739837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8220" y="2752772"/>
            <a:ext cx="6521273" cy="4090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5238" y="3262340"/>
            <a:ext cx="9288413" cy="3227330"/>
            <a:chOff x="1895238" y="3262340"/>
            <a:chExt cx="9288413" cy="3227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238" y="3262340"/>
              <a:ext cx="9288413" cy="3227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5238" y="6489670"/>
            <a:ext cx="9288413" cy="2515385"/>
            <a:chOff x="1895238" y="6489670"/>
            <a:chExt cx="9288413" cy="2515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5238" y="6489670"/>
              <a:ext cx="9288413" cy="25153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6668" y="1742497"/>
            <a:ext cx="4027393" cy="8946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3739837" cy="95505"/>
            <a:chOff x="1904762" y="2466915"/>
            <a:chExt cx="3739837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2466915"/>
              <a:ext cx="3739837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8220" y="2752772"/>
            <a:ext cx="6521273" cy="409035"/>
          </a:xfrm>
          <a:prstGeom prst="rect">
            <a:avLst/>
          </a:prstGeom>
        </p:spPr>
      </p:pic>
      <p:pic>
        <p:nvPicPr>
          <p:cNvPr id="3" name="img태그">
            <a:hlinkClick r:id="" action="ppaction://media"/>
            <a:extLst>
              <a:ext uri="{FF2B5EF4-FFF2-40B4-BE49-F238E27FC236}">
                <a16:creationId xmlns:a16="http://schemas.microsoft.com/office/drawing/2014/main" id="{75845D2D-306A-62D7-CD7A-12CEF614D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2722" y="3161807"/>
            <a:ext cx="11879477" cy="63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272" y="1538733"/>
            <a:ext cx="4613338" cy="1233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9832" y="3781606"/>
            <a:ext cx="10865787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9832" y="4764307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9832" y="7712410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832" y="6729709"/>
            <a:ext cx="10865787" cy="14065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9832" y="5747008"/>
            <a:ext cx="10865787" cy="14065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9964" y="8694433"/>
            <a:ext cx="10865787" cy="14065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4027393" cy="8946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3739837" cy="95505"/>
            <a:chOff x="1904762" y="2466915"/>
            <a:chExt cx="3739837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3739837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2958531"/>
            <a:ext cx="11013888" cy="3276443"/>
            <a:chOff x="1904762" y="2958531"/>
            <a:chExt cx="11013888" cy="3276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2958531"/>
              <a:ext cx="11013888" cy="3276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6668" y="1742497"/>
            <a:ext cx="4027393" cy="8946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3739837" cy="95505"/>
            <a:chOff x="1904762" y="2466915"/>
            <a:chExt cx="3739837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2466915"/>
              <a:ext cx="3739837" cy="95505"/>
            </a:xfrm>
            <a:prstGeom prst="rect">
              <a:avLst/>
            </a:prstGeom>
          </p:spPr>
        </p:pic>
      </p:grpSp>
      <p:pic>
        <p:nvPicPr>
          <p:cNvPr id="3" name="iframe">
            <a:hlinkClick r:id="" action="ppaction://media"/>
            <a:extLst>
              <a:ext uri="{FF2B5EF4-FFF2-40B4-BE49-F238E27FC236}">
                <a16:creationId xmlns:a16="http://schemas.microsoft.com/office/drawing/2014/main" id="{F1B424DA-3ABB-0B3E-788B-D9FC86061E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4762" y="2661421"/>
            <a:ext cx="13106400" cy="7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7429745"/>
            <a:ext cx="5227524" cy="9067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69387"/>
            <a:ext cx="9618814" cy="69218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6012" y="572344"/>
            <a:ext cx="2908796" cy="611465"/>
            <a:chOff x="5356012" y="572344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12" y="572344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303" y="1703217"/>
            <a:ext cx="4714383" cy="8749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8220" y="2755467"/>
            <a:ext cx="2554216" cy="4111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1742497"/>
            <a:ext cx="2695289" cy="780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2429733" cy="95505"/>
            <a:chOff x="1904762" y="2466915"/>
            <a:chExt cx="2429733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2466915"/>
              <a:ext cx="2429733" cy="9550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8220" y="6668126"/>
            <a:ext cx="2554216" cy="411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8695" y="3371622"/>
            <a:ext cx="1479329" cy="1220446"/>
            <a:chOff x="1918695" y="3371622"/>
            <a:chExt cx="1479329" cy="12204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695" y="3371622"/>
              <a:ext cx="1479329" cy="12204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9692" y="4527462"/>
            <a:ext cx="1258558" cy="5618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81648" y="3856410"/>
            <a:ext cx="3583853" cy="386951"/>
            <a:chOff x="3481648" y="3856410"/>
            <a:chExt cx="3583853" cy="3869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1648" y="3856410"/>
              <a:ext cx="3583853" cy="386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65501" y="3371622"/>
            <a:ext cx="1347506" cy="1365965"/>
            <a:chOff x="7065501" y="3371622"/>
            <a:chExt cx="1347506" cy="13659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5501" y="3371622"/>
              <a:ext cx="1347506" cy="13659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0738" y="4483430"/>
            <a:ext cx="1158169" cy="638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96864" y="3856410"/>
            <a:ext cx="3583853" cy="386951"/>
            <a:chOff x="8696864" y="3856410"/>
            <a:chExt cx="3583853" cy="3869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6864" y="3856410"/>
              <a:ext cx="3583853" cy="386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60307" y="3281975"/>
            <a:ext cx="1399740" cy="1399740"/>
            <a:chOff x="12360307" y="3281975"/>
            <a:chExt cx="1399740" cy="13997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0307" y="3281975"/>
              <a:ext cx="1399740" cy="139974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94100" y="4458270"/>
            <a:ext cx="1603407" cy="6485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80718" y="7335717"/>
            <a:ext cx="1479329" cy="1220446"/>
            <a:chOff x="12280718" y="7335717"/>
            <a:chExt cx="1479329" cy="12204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0718" y="7335717"/>
              <a:ext cx="1479329" cy="12204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51715" y="8491500"/>
            <a:ext cx="1258520" cy="5614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96864" y="7752464"/>
            <a:ext cx="3583853" cy="386951"/>
            <a:chOff x="8696864" y="7752464"/>
            <a:chExt cx="3583853" cy="3869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6864" y="7752464"/>
              <a:ext cx="3583853" cy="3869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65501" y="7093037"/>
            <a:ext cx="1347506" cy="1365965"/>
            <a:chOff x="7065501" y="7093037"/>
            <a:chExt cx="1347506" cy="13659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5501" y="7093037"/>
              <a:ext cx="1347506" cy="136596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30738" y="8199369"/>
            <a:ext cx="1158283" cy="6485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74372" y="7146899"/>
            <a:ext cx="1399740" cy="1399740"/>
            <a:chOff x="1974372" y="7146899"/>
            <a:chExt cx="1399740" cy="13997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4372" y="7146899"/>
              <a:ext cx="1399740" cy="139974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2149" y="8233548"/>
            <a:ext cx="1603416" cy="6485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398024" y="7752464"/>
            <a:ext cx="3583853" cy="386951"/>
            <a:chOff x="3398024" y="7752464"/>
            <a:chExt cx="3583853" cy="3869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8024" y="7752464"/>
              <a:ext cx="3583853" cy="386951"/>
            </a:xfrm>
            <a:prstGeom prst="rect">
              <a:avLst/>
            </a:prstGeom>
          </p:spPr>
        </p:pic>
      </p:grpSp>
      <p:pic>
        <p:nvPicPr>
          <p:cNvPr id="6" name="그래픽 5" descr="배지 1 단색으로 채워진">
            <a:extLst>
              <a:ext uri="{FF2B5EF4-FFF2-40B4-BE49-F238E27FC236}">
                <a16:creationId xmlns:a16="http://schemas.microsoft.com/office/drawing/2014/main" id="{27EDEE09-4011-12AD-344B-F3DF41F9DE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53622" y="3192286"/>
            <a:ext cx="704095" cy="704095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9C93C5BF-EFE6-8994-B73A-08D64D4A55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58570" y="3192286"/>
            <a:ext cx="704095" cy="704095"/>
          </a:xfrm>
          <a:prstGeom prst="rect">
            <a:avLst/>
          </a:prstGeom>
        </p:spPr>
      </p:pic>
      <p:pic>
        <p:nvPicPr>
          <p:cNvPr id="14" name="그래픽 13" descr="배지 3 단색으로 채워진">
            <a:extLst>
              <a:ext uri="{FF2B5EF4-FFF2-40B4-BE49-F238E27FC236}">
                <a16:creationId xmlns:a16="http://schemas.microsoft.com/office/drawing/2014/main" id="{AAB06A3F-EFD1-1BB6-BF93-6DC0711F4A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43353" y="7088341"/>
            <a:ext cx="704095" cy="704095"/>
          </a:xfrm>
          <a:prstGeom prst="rect">
            <a:avLst/>
          </a:prstGeom>
        </p:spPr>
      </p:pic>
      <p:pic>
        <p:nvPicPr>
          <p:cNvPr id="17" name="그래픽 16" descr="배지 4 단색으로 채워진">
            <a:extLst>
              <a:ext uri="{FF2B5EF4-FFF2-40B4-BE49-F238E27FC236}">
                <a16:creationId xmlns:a16="http://schemas.microsoft.com/office/drawing/2014/main" id="{27C5E930-7575-D939-255E-334951BAD0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58570" y="7047888"/>
            <a:ext cx="704095" cy="704095"/>
          </a:xfrm>
          <a:prstGeom prst="rect">
            <a:avLst/>
          </a:prstGeom>
        </p:spPr>
      </p:pic>
      <p:grpSp>
        <p:nvGrpSpPr>
          <p:cNvPr id="4" name="그룹 1012">
            <a:extLst>
              <a:ext uri="{FF2B5EF4-FFF2-40B4-BE49-F238E27FC236}">
                <a16:creationId xmlns:a16="http://schemas.microsoft.com/office/drawing/2014/main" id="{E583887D-D877-8BFD-E60F-C363407EB78A}"/>
              </a:ext>
            </a:extLst>
          </p:cNvPr>
          <p:cNvGrpSpPr/>
          <p:nvPr/>
        </p:nvGrpSpPr>
        <p:grpSpPr>
          <a:xfrm>
            <a:off x="4318444" y="4401759"/>
            <a:ext cx="1613900" cy="1029657"/>
            <a:chOff x="4132583" y="4454875"/>
            <a:chExt cx="1613900" cy="1029657"/>
          </a:xfrm>
        </p:grpSpPr>
        <p:pic>
          <p:nvPicPr>
            <p:cNvPr id="8" name="Object 44">
              <a:extLst>
                <a:ext uri="{FF2B5EF4-FFF2-40B4-BE49-F238E27FC236}">
                  <a16:creationId xmlns:a16="http://schemas.microsoft.com/office/drawing/2014/main" id="{EBF08CEF-D48A-BC26-DD85-ED48171E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32583" y="4454875"/>
              <a:ext cx="1613900" cy="1029657"/>
            </a:xfrm>
            <a:prstGeom prst="rect">
              <a:avLst/>
            </a:prstGeom>
          </p:spPr>
        </p:pic>
      </p:grpSp>
      <p:grpSp>
        <p:nvGrpSpPr>
          <p:cNvPr id="12" name="그룹 1013">
            <a:extLst>
              <a:ext uri="{FF2B5EF4-FFF2-40B4-BE49-F238E27FC236}">
                <a16:creationId xmlns:a16="http://schemas.microsoft.com/office/drawing/2014/main" id="{D4A65914-A585-2424-CF77-34DCAADB3C06}"/>
              </a:ext>
            </a:extLst>
          </p:cNvPr>
          <p:cNvGrpSpPr/>
          <p:nvPr/>
        </p:nvGrpSpPr>
        <p:grpSpPr>
          <a:xfrm>
            <a:off x="9596180" y="8233548"/>
            <a:ext cx="1428874" cy="1210910"/>
            <a:chOff x="9774354" y="6541554"/>
            <a:chExt cx="1428874" cy="1210910"/>
          </a:xfrm>
        </p:grpSpPr>
        <p:pic>
          <p:nvPicPr>
            <p:cNvPr id="15" name="Object 47">
              <a:extLst>
                <a:ext uri="{FF2B5EF4-FFF2-40B4-BE49-F238E27FC236}">
                  <a16:creationId xmlns:a16="http://schemas.microsoft.com/office/drawing/2014/main" id="{EC2A5C07-8B43-9CE2-54F2-76F221D0C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74354" y="6541554"/>
              <a:ext cx="1428874" cy="1210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32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7145" y="1742497"/>
            <a:ext cx="2985164" cy="8851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2704105" cy="95505"/>
            <a:chOff x="1904762" y="2466915"/>
            <a:chExt cx="2704105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2704105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238" y="2862966"/>
            <a:ext cx="12309341" cy="5479029"/>
            <a:chOff x="1895238" y="2862966"/>
            <a:chExt cx="12309341" cy="54790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238" y="2862966"/>
              <a:ext cx="12309341" cy="54790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083" y="8582035"/>
            <a:ext cx="9927783" cy="585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611898" cy="906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2360046" cy="95505"/>
            <a:chOff x="1904762" y="2466915"/>
            <a:chExt cx="2360046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2360046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8220" y="2755467"/>
            <a:ext cx="1454206" cy="411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5238" y="3274523"/>
            <a:ext cx="12550068" cy="4991286"/>
            <a:chOff x="1895238" y="3274523"/>
            <a:chExt cx="12550068" cy="4991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238" y="3274523"/>
              <a:ext cx="12550068" cy="4991286"/>
            </a:xfrm>
            <a:prstGeom prst="rect">
              <a:avLst/>
            </a:prstGeom>
          </p:spPr>
        </p:pic>
      </p:grpSp>
      <p:pic>
        <p:nvPicPr>
          <p:cNvPr id="10" name="Object 9">
            <a:hlinkClick r:id="rId6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0083" y="8582035"/>
            <a:ext cx="3514326" cy="618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731412" cy="7961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2546470" cy="95505"/>
            <a:chOff x="1904762" y="2466915"/>
            <a:chExt cx="2546470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2546470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8220" y="2755467"/>
            <a:ext cx="4578302" cy="4111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67370-8619-A7F8-2D96-40012349C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374" y="1583219"/>
            <a:ext cx="7945346" cy="541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333E08-1AB7-1CE5-6AC5-93D140D39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366" y="1836157"/>
            <a:ext cx="10086034" cy="26977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7429745"/>
            <a:ext cx="4666905" cy="9011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69387"/>
            <a:ext cx="9556481" cy="690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6012" y="572344"/>
            <a:ext cx="2908796" cy="611465"/>
            <a:chOff x="5356012" y="572344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12" y="572344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303" y="1703217"/>
            <a:ext cx="4714469" cy="884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91429" y="2444839"/>
            <a:ext cx="1012882" cy="3577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91429" y="4957210"/>
            <a:ext cx="1639416" cy="42634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91429" y="3690944"/>
            <a:ext cx="1488635" cy="4047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1906" y="6223477"/>
            <a:ext cx="616711" cy="3577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91429" y="7527829"/>
            <a:ext cx="961873" cy="3577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9269" y="1927258"/>
            <a:ext cx="764978" cy="4280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03810" y="3210734"/>
            <a:ext cx="670349" cy="4280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89525" y="4494201"/>
            <a:ext cx="984616" cy="4280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27620" y="5777677"/>
            <a:ext cx="944540" cy="3751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46668" y="7061153"/>
            <a:ext cx="927435" cy="4285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9048" y="8755934"/>
            <a:ext cx="3239550" cy="3385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20744" y="2743562"/>
            <a:ext cx="3643730" cy="3617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17145" y="1742497"/>
            <a:ext cx="4135650" cy="8851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1220" y="2477219"/>
            <a:ext cx="3832753" cy="95505"/>
            <a:chOff x="1951220" y="2477219"/>
            <a:chExt cx="3832753" cy="955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951220" y="2477219"/>
              <a:ext cx="3832753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23810" y="4497331"/>
            <a:ext cx="8961905" cy="375129"/>
            <a:chOff x="9323810" y="4497331"/>
            <a:chExt cx="8961905" cy="3751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23810" y="4497331"/>
              <a:ext cx="8961905" cy="3751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3810" y="5777334"/>
            <a:ext cx="13170964" cy="375129"/>
            <a:chOff x="9323810" y="5777334"/>
            <a:chExt cx="13170964" cy="3751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3810" y="5777334"/>
              <a:ext cx="13170964" cy="375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3810" y="7057338"/>
            <a:ext cx="11900348" cy="375129"/>
            <a:chOff x="9323810" y="7057338"/>
            <a:chExt cx="11900348" cy="3751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23810" y="7057338"/>
              <a:ext cx="11900348" cy="3751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3810" y="3217327"/>
            <a:ext cx="11259233" cy="375129"/>
            <a:chOff x="9323810" y="3217327"/>
            <a:chExt cx="11259233" cy="3751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23810" y="3217327"/>
              <a:ext cx="11259233" cy="3751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3810" y="1937323"/>
            <a:ext cx="10606039" cy="375129"/>
            <a:chOff x="9323810" y="1937323"/>
            <a:chExt cx="10606039" cy="3751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3810" y="1937323"/>
              <a:ext cx="10606039" cy="37512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91429" y="8781791"/>
            <a:ext cx="792130" cy="4263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05553" y="8315115"/>
            <a:ext cx="682320" cy="3751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23810" y="8311303"/>
            <a:ext cx="12906156" cy="375129"/>
            <a:chOff x="9323810" y="8311303"/>
            <a:chExt cx="12906156" cy="3751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23810" y="8311303"/>
              <a:ext cx="12906156" cy="375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1755" y="7429745"/>
            <a:ext cx="4020620" cy="9053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069387"/>
            <a:ext cx="9618823" cy="6908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6012" y="572344"/>
            <a:ext cx="2908796" cy="611465"/>
            <a:chOff x="5356012" y="572344"/>
            <a:chExt cx="2908796" cy="61146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012" y="572344"/>
              <a:ext cx="2908796" cy="61146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303" y="1703217"/>
            <a:ext cx="4714469" cy="884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8220" y="2755467"/>
            <a:ext cx="8120749" cy="1109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1742497"/>
            <a:ext cx="1159003" cy="9199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854820" cy="95505"/>
            <a:chOff x="1904762" y="2466915"/>
            <a:chExt cx="854820" cy="955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2466915"/>
              <a:ext cx="854820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8695" y="4577167"/>
            <a:ext cx="6171429" cy="3249848"/>
            <a:chOff x="1918695" y="4577167"/>
            <a:chExt cx="6171429" cy="3249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8695" y="4577167"/>
              <a:ext cx="6171429" cy="3249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36249"/>
            <a:ext cx="3393736" cy="911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3140534" cy="95505"/>
            <a:chOff x="1904762" y="2466915"/>
            <a:chExt cx="3140534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3140534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4069" y="3912159"/>
            <a:ext cx="2930803" cy="386951"/>
            <a:chOff x="3164069" y="3912159"/>
            <a:chExt cx="2930803" cy="386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4069" y="3912159"/>
              <a:ext cx="2930803" cy="386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2884" y="3232249"/>
            <a:ext cx="1479329" cy="1220446"/>
            <a:chOff x="6172884" y="3232249"/>
            <a:chExt cx="1479329" cy="12204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884" y="3232249"/>
              <a:ext cx="1479329" cy="12204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6137" y="4374587"/>
            <a:ext cx="1025920" cy="5618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95738" y="3731206"/>
            <a:ext cx="2930803" cy="386951"/>
            <a:chOff x="7895738" y="3731206"/>
            <a:chExt cx="2930803" cy="3869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5738" y="3731206"/>
              <a:ext cx="2930803" cy="386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49942" y="3266667"/>
            <a:ext cx="1347506" cy="1365965"/>
            <a:chOff x="10849942" y="3266667"/>
            <a:chExt cx="1347506" cy="13659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9942" y="3266667"/>
              <a:ext cx="1347506" cy="13659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86607" y="4330855"/>
            <a:ext cx="1158169" cy="6384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98416" y="4225026"/>
            <a:ext cx="2521525" cy="8437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13710" y="3386127"/>
            <a:ext cx="1806944" cy="437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95738" y="4105634"/>
            <a:ext cx="2930803" cy="386951"/>
            <a:chOff x="7895738" y="4105634"/>
            <a:chExt cx="2930803" cy="3869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7895738" y="4105634"/>
              <a:ext cx="2930803" cy="3869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13712" y="4597835"/>
            <a:ext cx="2521277" cy="8363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47308" y="5522418"/>
            <a:ext cx="6345490" cy="1904839"/>
            <a:chOff x="2547308" y="5522418"/>
            <a:chExt cx="6345490" cy="19048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1220000">
              <a:off x="2547308" y="5522418"/>
              <a:ext cx="6345490" cy="19048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9190" y="5153097"/>
            <a:ext cx="2789569" cy="5611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14426" y="3266744"/>
            <a:ext cx="1099145" cy="1099145"/>
            <a:chOff x="1814426" y="3266744"/>
            <a:chExt cx="1099145" cy="10991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14426" y="3266744"/>
              <a:ext cx="1099145" cy="109914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3684" y="4411093"/>
            <a:ext cx="1487988" cy="6485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34638" y="4985089"/>
            <a:ext cx="5750251" cy="4344634"/>
            <a:chOff x="11034638" y="4985089"/>
            <a:chExt cx="5750251" cy="43446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34638" y="4985089"/>
              <a:ext cx="5750251" cy="4344634"/>
            </a:xfrm>
            <a:prstGeom prst="rect">
              <a:avLst/>
            </a:prstGeom>
          </p:spPr>
        </p:pic>
      </p:grpSp>
      <p:pic>
        <p:nvPicPr>
          <p:cNvPr id="37" name="Object 36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6525" y="8144018"/>
            <a:ext cx="4627995" cy="616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36249"/>
            <a:ext cx="2743489" cy="9110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2443670" cy="95505"/>
            <a:chOff x="1904762" y="2466915"/>
            <a:chExt cx="2443670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2443670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1944" y="3912159"/>
            <a:ext cx="7107708" cy="386951"/>
            <a:chOff x="3191944" y="3912159"/>
            <a:chExt cx="7107708" cy="386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944" y="3912159"/>
              <a:ext cx="7107708" cy="386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9942" y="3266667"/>
            <a:ext cx="1347506" cy="1365965"/>
            <a:chOff x="10849942" y="3266667"/>
            <a:chExt cx="1347506" cy="13659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9942" y="3266667"/>
              <a:ext cx="1347506" cy="13659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86607" y="4416570"/>
            <a:ext cx="1158169" cy="6384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06133" y="5602671"/>
            <a:ext cx="1479329" cy="1220446"/>
            <a:chOff x="6006133" y="5602671"/>
            <a:chExt cx="1479329" cy="1220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6133" y="5602671"/>
              <a:ext cx="1479329" cy="12204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5779" y="6825855"/>
            <a:ext cx="1176883" cy="6384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2798" y="3366966"/>
            <a:ext cx="3119502" cy="6384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62976" y="5188890"/>
            <a:ext cx="3240228" cy="386951"/>
            <a:chOff x="7362976" y="5188890"/>
            <a:chExt cx="3240228" cy="3869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20000">
              <a:off x="7362976" y="5188890"/>
              <a:ext cx="3240228" cy="38695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96505" y="5029294"/>
            <a:ext cx="1806953" cy="437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55208" y="5746478"/>
            <a:ext cx="3240228" cy="386951"/>
            <a:chOff x="7655208" y="5746478"/>
            <a:chExt cx="3240228" cy="3869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480000">
              <a:off x="7655208" y="5746478"/>
              <a:ext cx="3240228" cy="3869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3412" y="6008047"/>
            <a:ext cx="4032601" cy="4649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98412" y="6024673"/>
            <a:ext cx="6308101" cy="1775560"/>
            <a:chOff x="3242253" y="5997600"/>
            <a:chExt cx="6308101" cy="17755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1520000">
              <a:off x="3242253" y="5997600"/>
              <a:ext cx="6308101" cy="177556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5228" y="5174309"/>
            <a:ext cx="2789569" cy="5611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14426" y="3266744"/>
            <a:ext cx="1099145" cy="1099145"/>
            <a:chOff x="1814426" y="3266744"/>
            <a:chExt cx="1099145" cy="10991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4426" y="3266744"/>
              <a:ext cx="1099145" cy="109914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83684" y="4411093"/>
            <a:ext cx="1487988" cy="648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1984374" cy="8972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466915"/>
            <a:ext cx="1732869" cy="95505"/>
            <a:chOff x="1904762" y="2466915"/>
            <a:chExt cx="1732869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2466915"/>
              <a:ext cx="1732869" cy="955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7210" y="2993127"/>
            <a:ext cx="7507852" cy="6464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7620" y="4146877"/>
            <a:ext cx="5861795" cy="6464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7210" y="5352453"/>
            <a:ext cx="6213776" cy="6303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90361" y="4152354"/>
            <a:ext cx="2470271" cy="6363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46282" y="4146877"/>
            <a:ext cx="5411729" cy="646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0</Words>
  <Application>Microsoft Office PowerPoint</Application>
  <PresentationFormat>사용자 지정</PresentationFormat>
  <Paragraphs>0</Paragraphs>
  <Slides>26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근탁</cp:lastModifiedBy>
  <cp:revision>7</cp:revision>
  <dcterms:created xsi:type="dcterms:W3CDTF">2022-10-12T12:40:47Z</dcterms:created>
  <dcterms:modified xsi:type="dcterms:W3CDTF">2022-10-13T06:41:11Z</dcterms:modified>
</cp:coreProperties>
</file>